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282" r:id="rId19"/>
    <p:sldId id="283" r:id="rId20"/>
    <p:sldId id="284" r:id="rId21"/>
    <p:sldId id="306" r:id="rId22"/>
    <p:sldId id="307" r:id="rId23"/>
    <p:sldId id="308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287B-9D8E-C9E9-70C3-9062191F0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10827-B218-981F-093A-5E18286A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CF0F-4EC6-8B9A-E13D-F72F252E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C4E-CB09-F92F-4AF6-F2F7B49E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3513-1369-348F-61F1-7EA1D44E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FFB-E901-2DAC-228B-94DF028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519E5-5947-5658-602C-5A642ED2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6A7-5460-6410-93F1-57E6316F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550F-D7C0-FC99-C4D8-8608217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4C69-CB3C-DCD8-3484-42DEAA6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05F6C-6A2B-AED8-9E08-F81581FF1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AA1C-3F5C-C351-F3FA-D5B804ED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DB75-998A-70A1-44C2-3019455D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827C-2B4E-732F-0602-3D1D9988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B90B-4774-FD9D-49E4-466DD12D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A0D-215A-14E6-C26F-7BCF9CD8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DD5D-1488-2174-F6CA-71067BCB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4190-5692-D397-61D6-21A900A8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F284-4443-5A12-1C76-0D712FA8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FA5C-1054-D7A9-6709-1A54BC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AFF3-0656-D436-EC1A-40EA7176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230A-A1AD-772A-8079-E8F7348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29B8B-8080-5DEE-D905-63B74755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CD5D-C34A-D73A-C447-B925CB3A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5EE7-4CAB-D675-6AE3-BDA2FA0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E3B-8D03-E17E-ABAC-FC0318F8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AAE5-197E-7A62-1E53-4E1FAE34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C5DE4-852D-ED1D-F5E3-9E7DE3FC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758-0D4F-1458-CB1B-4A3C56AD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B436-EDF7-DEF9-3429-E91FEBF1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7EE-61BF-9EA9-3646-8DE86F7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F383-DB56-F957-6244-643DDBE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A0F3-6097-DD0C-CE88-CE4CC0A5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CF288-0813-A469-C298-1D969E17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82307-0CFB-55D3-9B1A-4CEE5FB3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8D14-7463-3BD6-1B5E-E2CA95682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0CC2-927F-830F-C68B-D550D13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40D0-53E3-243C-D9E9-F4CABD8A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A2744-6AC9-DBF5-7D76-C579C5C7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1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E5F8-A1E3-7E5F-29D2-42873F74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D76C-B8BC-0A34-596B-DF071837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1D-EEC9-CE7A-74E4-A4E91B9B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ED5B6-7E89-84D0-AEC9-BFFD6B9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2F7FF-3081-B092-CFC7-A973041D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9860D-AA0F-51E6-FF45-C743B9E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C8E9-7DAC-CB34-D2AA-3B08F89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D93D-0548-BFC1-92B7-62A7FA0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E2F5-E805-5235-AE0A-823C596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6ACE6-B077-5207-34C6-DF3395C3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D8BC-1597-261B-3AAC-61FA34A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924F-9B0E-2FC3-2C74-A74FA2EB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128-BC1E-B450-7B58-7460B061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69C8-0D79-61CE-EC2B-7C752A4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8EB8E-BD4A-1AEE-B726-C1B8E87FB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E4003-E032-AAB1-20FC-FCF34539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CC365-5124-8D51-5186-3AC3BBE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C1F4-15C3-9EA4-9E65-951D1749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9B6D-32B4-CD26-EAF7-EE870D7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AA302-CBBE-73EB-24C8-BD6765DD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37FB4-74CA-7DF2-51E0-9B52D3907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B8B-EBA5-969C-D3FE-0CCE099E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4C45-1392-4CE8-B4F6-D7635AFFA66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05CB-E167-7B20-C6A4-118CE0A6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1D7F9-9D96-17C7-43CB-1981CADB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3135-DA0D-38DF-7D2E-C6E5930B2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2841-DA1E-94A7-9E28-3A3693AC6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828800"/>
            <a:ext cx="118205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3F4D-829F-C161-26AA-08A04FF2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268BD-8204-03C0-0C18-311CD6F88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CF47A-446D-23A1-91DF-7EBE615D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112"/>
            <a:ext cx="12192000" cy="54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34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9514-B13F-82A9-3B64-A787D072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BE574-ADA4-AABD-257A-C8C97BA56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8E130-EDEE-7F8A-B73D-4D860DF9E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577"/>
            <a:ext cx="12192000" cy="61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9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2FBF-F65F-397D-8172-77C6D08D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2A16-3A1F-5854-8177-798F6EFB5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7FCB9-9707-E570-621C-12B24DECF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742"/>
            <a:ext cx="12192000" cy="562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3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1A33-7AD1-4509-A424-76CE9A3B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E7D98-95B5-BF9E-E43F-1A8B5553D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19AC8-6B67-4826-1ABA-CC3C03F9E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23"/>
            <a:ext cx="12192000" cy="52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8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1D691-62F5-CE98-9DC0-15F9A3C3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0D08C-971D-DCF0-2192-5EA5B128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C0FB8-EF1B-4F5C-AA2C-792F80D9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7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A3EE-8DBA-B267-9DF5-45DCF779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4CDD9-C336-330A-0EDB-BE896259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FAF67-3121-B6BF-DEE1-997FC498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641"/>
            <a:ext cx="12192000" cy="61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7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9523-D09C-F074-5C54-1EDA747B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0375A-3409-F3A3-DCC3-20EF90469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310B3-401E-6BE0-3653-3530C968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937"/>
            <a:ext cx="12192000" cy="60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33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C067-DC75-557C-737D-40093A84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6BE4-F266-EC9B-A537-0A8205E9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4962-175C-6174-1AE7-F85CD113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621"/>
            <a:ext cx="12192000" cy="47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64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62D7-8943-C274-1414-C3D7F91C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A3BB-5CB1-FD17-39AD-15C844657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4DF53-FB67-6EA6-6DC1-09298756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81225"/>
            <a:ext cx="6410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3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9B27-F16A-BF3F-645B-58E7479A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F140-B119-025D-E0E7-6607E69A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D0789-17F3-DB97-FA00-87943F7B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572"/>
            <a:ext cx="12192000" cy="60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47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2D25C-2928-D462-811C-6906C6339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643"/>
            <a:ext cx="12192000" cy="24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0824-FBDB-8D8D-DDB7-FAE20E45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D1F6-CABF-5419-12E5-184144AC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E226D-2A23-8078-CC87-1F47F4C9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984"/>
            <a:ext cx="12192000" cy="23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9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3EDB-06B7-16D7-07B4-D879B8F2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A44F-E7A1-178D-5F9C-AAA2542A7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8A2F8-3B6D-8353-A2E9-F2B39F11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728285"/>
            <a:ext cx="9526329" cy="540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F7BB6-C42E-EC1D-21B3-18C59EA24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131" y="2139384"/>
            <a:ext cx="4877481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9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96BC-86F9-049B-2DD4-48FA12C8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29A0E0-74D1-753C-7BC3-EFDE133DF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745" y="3707006"/>
            <a:ext cx="6929582" cy="2349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3CC85-18C2-318A-1422-9B046719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45" y="186229"/>
            <a:ext cx="9103513" cy="300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0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A7E7-4A08-9EFC-C01E-CB977322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10110-ABE4-E4D1-6B10-36AE17CD4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B9FB6-9D2D-48EB-92CF-505DB5DDC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09199" cy="25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5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04A1-8B4F-C4DF-1B7C-F3800587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0C12-B06A-22E2-DA71-C4FC664B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A549D-337B-36DD-3D09-4CF750CC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806"/>
            <a:ext cx="12192000" cy="56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4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B097-2867-FFD1-1EC3-971366B0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5A9D-5C56-1603-CD20-4DAEA7F1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1E6BD-664E-E613-F753-5CD91C65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515"/>
            <a:ext cx="12192000" cy="58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F924-0B52-82E4-A391-1A6C0C04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CEE2-0E55-E3FE-41E8-6C8472E44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8B837-69C5-C259-31CA-7237E105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994"/>
            <a:ext cx="12192000" cy="59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68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D365-1217-FC43-E17B-260E9B7F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2DE5-7602-6D48-8AA8-68D4810AC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D07D2-D47E-B35F-D9C2-90595575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577"/>
            <a:ext cx="12192000" cy="594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2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CD6D-D6B4-EC8B-CC62-5B867EF5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01C6-74AA-6213-5832-7FC78EB83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5F900-8633-1823-EECA-E3F6748A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65"/>
            <a:ext cx="12192000" cy="52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1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A2F45-F471-0F44-03FF-BF76EAC8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CD2F-93D6-1CA4-BCC6-023579FB7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A11F8-D4EC-4071-C265-43C46C74A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356"/>
            <a:ext cx="12192000" cy="396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84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1DB7-6221-0D3C-A434-AAB28CB6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51A2-C96E-0B07-15B0-D3736E0C7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6B7F7-C131-4956-2E37-2B520982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425"/>
            <a:ext cx="12192000" cy="57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4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6304-4673-DA57-947F-E56FAF2C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FA26B-0289-358F-C238-C89A30F4B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972F7-FF2E-0269-B3C8-BABB2753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971"/>
            <a:ext cx="12192000" cy="578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33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 Doctor K</dc:creator>
  <cp:lastModifiedBy>INFORMATICS</cp:lastModifiedBy>
  <cp:revision>225</cp:revision>
  <dcterms:created xsi:type="dcterms:W3CDTF">2024-11-24T13:47:36Z</dcterms:created>
  <dcterms:modified xsi:type="dcterms:W3CDTF">2025-02-18T06:18:18Z</dcterms:modified>
</cp:coreProperties>
</file>